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3" r:id="rId3"/>
    <p:sldId id="257" r:id="rId4"/>
    <p:sldId id="284" r:id="rId5"/>
    <p:sldId id="256" r:id="rId6"/>
    <p:sldId id="268" r:id="rId7"/>
    <p:sldId id="269" r:id="rId8"/>
    <p:sldId id="285" r:id="rId9"/>
    <p:sldId id="259" r:id="rId10"/>
    <p:sldId id="270" r:id="rId11"/>
    <p:sldId id="271" r:id="rId12"/>
    <p:sldId id="286" r:id="rId13"/>
    <p:sldId id="282" r:id="rId14"/>
    <p:sldId id="287" r:id="rId15"/>
    <p:sldId id="260" r:id="rId16"/>
    <p:sldId id="258" r:id="rId17"/>
    <p:sldId id="272" r:id="rId18"/>
    <p:sldId id="275" r:id="rId19"/>
    <p:sldId id="288" r:id="rId20"/>
    <p:sldId id="289" r:id="rId21"/>
    <p:sldId id="261" r:id="rId22"/>
    <p:sldId id="262" r:id="rId23"/>
    <p:sldId id="290" r:id="rId24"/>
    <p:sldId id="264" r:id="rId25"/>
    <p:sldId id="265" r:id="rId26"/>
    <p:sldId id="291" r:id="rId27"/>
    <p:sldId id="278" r:id="rId28"/>
    <p:sldId id="279" r:id="rId29"/>
    <p:sldId id="292" r:id="rId30"/>
    <p:sldId id="280" r:id="rId31"/>
    <p:sldId id="281" r:id="rId32"/>
    <p:sldId id="293" r:id="rId33"/>
    <p:sldId id="266" r:id="rId34"/>
    <p:sldId id="267" r:id="rId35"/>
    <p:sldId id="294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79" autoAdjust="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3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107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42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4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63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4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61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3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1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12328-7AD2-49CF-BC61-6C9D0C822227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0E8A7-A1BD-4757-BE15-4621A64EAC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55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Long rains are calculated over </a:t>
            </a:r>
            <a:r>
              <a:rPr lang="en-GB" dirty="0" err="1" smtClean="0"/>
              <a:t>dekad</a:t>
            </a:r>
            <a:r>
              <a:rPr lang="en-GB" dirty="0" smtClean="0"/>
              <a:t> 7 to 21 for the agricultural areas and between 4 and 19 for rangelands areas. (EAR1)</a:t>
            </a:r>
          </a:p>
          <a:p>
            <a:r>
              <a:rPr lang="en-GB" dirty="0" smtClean="0"/>
              <a:t>Short rains from </a:t>
            </a:r>
            <a:r>
              <a:rPr lang="en-GB" dirty="0" err="1" smtClean="0"/>
              <a:t>dekad</a:t>
            </a:r>
            <a:r>
              <a:rPr lang="en-GB" dirty="0" smtClean="0"/>
              <a:t> 29 to 4 for the agricultural areas and between 25 and 4 for the rangeland. (EAR2)</a:t>
            </a:r>
          </a:p>
          <a:p>
            <a:r>
              <a:rPr lang="en-GB" dirty="0" smtClean="0"/>
              <a:t>In the following  EAR1 is the long rains / EAR2 short rains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69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" y="3598154"/>
            <a:ext cx="7710642" cy="3259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6008" y="4362103"/>
            <a:ext cx="1764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semi-arid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06008" y="689755"/>
            <a:ext cx="1764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arid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2" y="127819"/>
            <a:ext cx="7710642" cy="35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3" y="3376731"/>
            <a:ext cx="7766736" cy="3283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6008" y="4362103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rangelands that are ‘insured’ during EAR2 for 2017/18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3" y="251373"/>
            <a:ext cx="7766736" cy="3283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6008" y="1104038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maize areas that are ‘insured’ during EAR2 for 2017/18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Predicted numbers affected as movie for EAR2 for maize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3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0" y="1271844"/>
            <a:ext cx="9620250" cy="4067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3254" y="5759149"/>
            <a:ext cx="1046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maize areas that are ‘insured’ during EAR2 for 2017/18 from 1 Oct to 1</a:t>
            </a:r>
            <a:r>
              <a:rPr lang="en-GB" baseline="30000" dirty="0" smtClean="0"/>
              <a:t>1th</a:t>
            </a:r>
            <a:r>
              <a:rPr lang="en-GB" dirty="0" smtClean="0"/>
              <a:t> Feb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Response costs (example movies)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6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27093" y="1569308"/>
            <a:ext cx="1522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costs for maize areas that are ‘insured’ during EAR1 for 1 Feb to 1</a:t>
            </a:r>
            <a:r>
              <a:rPr lang="en-GB" baseline="30000" dirty="0" smtClean="0"/>
              <a:t>st</a:t>
            </a:r>
            <a:r>
              <a:rPr lang="en-GB" dirty="0" smtClean="0"/>
              <a:t> May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8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4" y="358561"/>
            <a:ext cx="9620250" cy="406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9" y="420593"/>
            <a:ext cx="9620250" cy="406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3" y="439826"/>
            <a:ext cx="9620250" cy="4067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8127" y="1606378"/>
            <a:ext cx="1522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costs for rangelands that are ‘insured’ during EAR1 for 1 Feb to 1</a:t>
            </a:r>
            <a:r>
              <a:rPr lang="en-GB" baseline="30000" dirty="0" smtClean="0"/>
              <a:t>st</a:t>
            </a:r>
            <a:r>
              <a:rPr lang="en-GB" dirty="0" smtClean="0"/>
              <a:t> May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7" y="460009"/>
            <a:ext cx="9620250" cy="4067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6" y="653100"/>
            <a:ext cx="9620250" cy="4067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0" y="496764"/>
            <a:ext cx="9620250" cy="406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9" y="376157"/>
            <a:ext cx="9620250" cy="406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0" y="428363"/>
            <a:ext cx="9620250" cy="406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8" y="482625"/>
            <a:ext cx="9620250" cy="406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1" y="434094"/>
            <a:ext cx="9620250" cy="406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2" y="474148"/>
            <a:ext cx="96202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66" y="1395411"/>
            <a:ext cx="9620250" cy="406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97" y="1395412"/>
            <a:ext cx="9620250" cy="406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95412"/>
            <a:ext cx="9620250" cy="40671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69007" y="1655805"/>
            <a:ext cx="1522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Response costs for rangelands that are ‘insured’ during EAR2 for 1 Sep 17 to 11th Feb 2018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4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Rainfall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8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1 Maize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1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1621" cy="6266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80906"/>
            <a:ext cx="12281621" cy="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1 Rangeland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5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1 Arid </a:t>
            </a:r>
            <a:r>
              <a:rPr lang="en-GB" dirty="0" err="1" smtClean="0"/>
              <a:t>ranglend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3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608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1 Semi-arid rangeland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7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87152" cy="3435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17769" y="803856"/>
            <a:ext cx="176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ARC rainfall from 21st April to 1</a:t>
            </a:r>
            <a:r>
              <a:rPr lang="en-GB" baseline="30000" dirty="0" smtClean="0"/>
              <a:t>st</a:t>
            </a:r>
            <a:r>
              <a:rPr lang="en-GB" dirty="0" smtClean="0"/>
              <a:t> May 2018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5928"/>
            <a:ext cx="9487152" cy="3422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7769" y="4223634"/>
            <a:ext cx="176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REF2 rainfall from 21st April to 1</a:t>
            </a:r>
            <a:r>
              <a:rPr lang="en-GB" baseline="30000" dirty="0" smtClean="0"/>
              <a:t>st</a:t>
            </a:r>
            <a:r>
              <a:rPr lang="en-GB" dirty="0" smtClean="0"/>
              <a:t> May 2018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4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155"/>
            <a:ext cx="12192000" cy="69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2 Maize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9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 2 Rangeland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WRSI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3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8" y="3410922"/>
            <a:ext cx="8321964" cy="3436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9369" y="4120084"/>
            <a:ext cx="1764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" y="99735"/>
            <a:ext cx="8019534" cy="33111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59369" y="375987"/>
            <a:ext cx="1764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maize areas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5" y="0"/>
            <a:ext cx="8096506" cy="3342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6" y="3341251"/>
            <a:ext cx="8180946" cy="33778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9369" y="4120084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semi-arid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359369" y="477233"/>
            <a:ext cx="1764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arid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6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9" y="0"/>
            <a:ext cx="8088045" cy="3339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9" y="3475385"/>
            <a:ext cx="8192530" cy="3382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59369" y="375987"/>
            <a:ext cx="1764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maize areas that are ‘insured’ during EAR2 for 2017/18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442943" y="4500619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WRSI for rangeland areas that are ‘insured’ during EAR2 for 2017/18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Numbers affected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5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9" y="90590"/>
            <a:ext cx="8183819" cy="3278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8" y="3295318"/>
            <a:ext cx="8183819" cy="3459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6008" y="4362103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rangelands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006008" y="852783"/>
            <a:ext cx="176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Numbers that are affected for maize areas that are ‘insured’ during EAR1 for 2018 (</a:t>
            </a:r>
            <a:r>
              <a:rPr lang="en-GB" dirty="0" err="1" smtClean="0"/>
              <a:t>ie</a:t>
            </a:r>
            <a:r>
              <a:rPr lang="en-GB" dirty="0" smtClean="0"/>
              <a:t>. </a:t>
            </a:r>
            <a:r>
              <a:rPr lang="en-GB" dirty="0"/>
              <a:t>s</a:t>
            </a:r>
            <a:r>
              <a:rPr lang="en-GB" dirty="0" smtClean="0"/>
              <a:t>o far)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8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Widescreen</PresentationFormat>
  <Paragraphs>34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Definitions</vt:lpstr>
      <vt:lpstr>Rainfall</vt:lpstr>
      <vt:lpstr>PowerPoint Presentation</vt:lpstr>
      <vt:lpstr>WRSI</vt:lpstr>
      <vt:lpstr>PowerPoint Presentation</vt:lpstr>
      <vt:lpstr>PowerPoint Presentation</vt:lpstr>
      <vt:lpstr>PowerPoint Presentation</vt:lpstr>
      <vt:lpstr>Numbers affected</vt:lpstr>
      <vt:lpstr>PowerPoint Presentation</vt:lpstr>
      <vt:lpstr>PowerPoint Presentation</vt:lpstr>
      <vt:lpstr>PowerPoint Presentation</vt:lpstr>
      <vt:lpstr>Predicted numbers affected as movie for EAR2 for maize</vt:lpstr>
      <vt:lpstr>PowerPoint Presentation</vt:lpstr>
      <vt:lpstr>Response costs (example movies)</vt:lpstr>
      <vt:lpstr>PowerPoint Presentation</vt:lpstr>
      <vt:lpstr>PowerPoint Presentation</vt:lpstr>
      <vt:lpstr>PowerPoint Presentation</vt:lpstr>
      <vt:lpstr>PowerPoint Presentation</vt:lpstr>
      <vt:lpstr>Parameters</vt:lpstr>
      <vt:lpstr>EAR 1 Maize</vt:lpstr>
      <vt:lpstr>PowerPoint Presentation</vt:lpstr>
      <vt:lpstr>PowerPoint Presentation</vt:lpstr>
      <vt:lpstr>EAR 1 Rangeland</vt:lpstr>
      <vt:lpstr>PowerPoint Presentation</vt:lpstr>
      <vt:lpstr>PowerPoint Presentation</vt:lpstr>
      <vt:lpstr>EAR 1 Arid ranglend</vt:lpstr>
      <vt:lpstr>PowerPoint Presentation</vt:lpstr>
      <vt:lpstr>PowerPoint Presentation</vt:lpstr>
      <vt:lpstr>EAR 1 Semi-arid rangeland</vt:lpstr>
      <vt:lpstr>PowerPoint Presentation</vt:lpstr>
      <vt:lpstr>PowerPoint Presentation</vt:lpstr>
      <vt:lpstr>EAR 2 Maize</vt:lpstr>
      <vt:lpstr>PowerPoint Presentation</vt:lpstr>
      <vt:lpstr>PowerPoint Presentation</vt:lpstr>
      <vt:lpstr>EAR 2 Rangeland</vt:lpstr>
      <vt:lpstr>PowerPoint Presentation</vt:lpstr>
      <vt:lpstr>PowerPoint Presentation</vt:lpstr>
    </vt:vector>
  </TitlesOfParts>
  <Company>University of Sussex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Definitions</dc:title>
  <dc:creator>kafw3</dc:creator>
  <cp:lastModifiedBy>Dominic Kniveton</cp:lastModifiedBy>
  <cp:revision>14</cp:revision>
  <dcterms:created xsi:type="dcterms:W3CDTF">2018-05-22T11:18:32Z</dcterms:created>
  <dcterms:modified xsi:type="dcterms:W3CDTF">2018-05-23T14:46:22Z</dcterms:modified>
</cp:coreProperties>
</file>